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3"/>
  </p:notesMasterIdLst>
  <p:handoutMasterIdLst>
    <p:handoutMasterId r:id="rId14"/>
  </p:handoutMasterIdLst>
  <p:sldIdLst>
    <p:sldId id="295" r:id="rId5"/>
    <p:sldId id="296" r:id="rId6"/>
    <p:sldId id="297" r:id="rId7"/>
    <p:sldId id="298" r:id="rId8"/>
    <p:sldId id="299" r:id="rId9"/>
    <p:sldId id="300" r:id="rId10"/>
    <p:sldId id="30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293" autoAdjust="0"/>
  </p:normalViewPr>
  <p:slideViewPr>
    <p:cSldViewPr snapToGrid="0">
      <p:cViewPr varScale="1">
        <p:scale>
          <a:sx n="58" d="100"/>
          <a:sy n="58" d="100"/>
        </p:scale>
        <p:origin x="912" y="36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7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1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80" r:id="rId14"/>
    <p:sldLayoutId id="214748378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To-DoList%20Application.ppt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9684"/>
            <a:ext cx="8615190" cy="2926080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To-Do List Application </a:t>
            </a:r>
            <a:b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                    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- Sathish Mattapalli</a:t>
            </a:r>
            <a:b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</a:br>
            <a:b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Git Hub Link: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  <a:hlinkClick r:id="rId4" action="ppaction://hlinkpres?slideindex=1&amp;slidetitle="/>
              </a:rPr>
              <a:t>https://github.com/sathish4694/Project-TodoList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1083"/>
            <a:ext cx="10058399" cy="3760891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Ubuntu" panose="020B0504030602030204" pitchFamily="34" charset="0"/>
              </a:rPr>
              <a:t>The goal of this project is to develop a simple To-Do List application using Python by meeting the below milestones.</a:t>
            </a:r>
            <a:endParaRPr lang="en-US" sz="1800" i="0" dirty="0"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Setup Development Environment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Design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Implement Basic Functionalities.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Add Advanced Features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Testing and Debugging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Maintain a Git Repo</a:t>
            </a:r>
            <a:br>
              <a:rPr lang="en-US" sz="1800" dirty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17D02-9947-1CC3-72B1-E26995698EA0}"/>
              </a:ext>
            </a:extLst>
          </p:cNvPr>
          <p:cNvSpPr/>
          <p:nvPr/>
        </p:nvSpPr>
        <p:spPr>
          <a:xfrm>
            <a:off x="733646" y="2179675"/>
            <a:ext cx="2488019" cy="1552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Up Environment</a:t>
            </a:r>
          </a:p>
          <a:p>
            <a:pPr algn="ctr"/>
            <a:r>
              <a:rPr lang="en-US" dirty="0"/>
              <a:t>(Visual Studio Code)</a:t>
            </a:r>
          </a:p>
          <a:p>
            <a:pPr algn="ctr"/>
            <a:r>
              <a:rPr lang="en-US" dirty="0"/>
              <a:t>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C1D7B-6434-1A5A-05BB-A3D6402EB67F}"/>
              </a:ext>
            </a:extLst>
          </p:cNvPr>
          <p:cNvSpPr/>
          <p:nvPr/>
        </p:nvSpPr>
        <p:spPr>
          <a:xfrm>
            <a:off x="3607981" y="4025480"/>
            <a:ext cx="2488019" cy="1552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Building</a:t>
            </a:r>
          </a:p>
          <a:p>
            <a:pPr algn="ctr"/>
            <a:r>
              <a:rPr lang="en-US" dirty="0"/>
              <a:t>(Add task, View task, Edit Task, Delete task)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6DC1D-7F7F-6099-FC9C-9A4B8DF8FDAF}"/>
              </a:ext>
            </a:extLst>
          </p:cNvPr>
          <p:cNvSpPr/>
          <p:nvPr/>
        </p:nvSpPr>
        <p:spPr>
          <a:xfrm>
            <a:off x="6699223" y="2020183"/>
            <a:ext cx="2488019" cy="1552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&amp; Debugging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893A1-D150-15A7-C4D3-3A896F871588}"/>
              </a:ext>
            </a:extLst>
          </p:cNvPr>
          <p:cNvSpPr/>
          <p:nvPr/>
        </p:nvSpPr>
        <p:spPr>
          <a:xfrm>
            <a:off x="9427537" y="4025481"/>
            <a:ext cx="2488019" cy="1552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/>
              <a:t>(https://github.com/sathish4694/Project-TodoList)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11F6EDA-1944-CC49-5D42-2A222FEA3EEA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2258004" y="3451679"/>
            <a:ext cx="1069629" cy="163032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B69BB19-B1E6-1088-4331-34FED6E144FA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6096000" y="3572536"/>
            <a:ext cx="1847233" cy="122912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13CD7CA-9300-DE60-5D66-EA4ED9E10F09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9187242" y="2796360"/>
            <a:ext cx="1484305" cy="122912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491FA-CC4E-CAB5-AA2F-9F7D72AA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6" y="2720281"/>
            <a:ext cx="4673001" cy="3005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C64F2-2E3F-C8DF-B586-08329926CDB2}"/>
              </a:ext>
            </a:extLst>
          </p:cNvPr>
          <p:cNvSpPr/>
          <p:nvPr/>
        </p:nvSpPr>
        <p:spPr>
          <a:xfrm>
            <a:off x="627321" y="197765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6921A7-7D14-B283-1346-18613165CFF4}"/>
              </a:ext>
            </a:extLst>
          </p:cNvPr>
          <p:cNvSpPr/>
          <p:nvPr/>
        </p:nvSpPr>
        <p:spPr>
          <a:xfrm>
            <a:off x="7049386" y="197765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Task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66E9C-8F4D-618E-40EB-CE434DFC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63" y="2720281"/>
            <a:ext cx="6199522" cy="13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5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Debugging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5B2FE-AC9D-5B5C-9B4F-887F972A30B9}"/>
              </a:ext>
            </a:extLst>
          </p:cNvPr>
          <p:cNvSpPr/>
          <p:nvPr/>
        </p:nvSpPr>
        <p:spPr>
          <a:xfrm>
            <a:off x="627321" y="197765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D7341-1C3F-87FF-BB60-8F4DF7FE7D43}"/>
              </a:ext>
            </a:extLst>
          </p:cNvPr>
          <p:cNvSpPr/>
          <p:nvPr/>
        </p:nvSpPr>
        <p:spPr>
          <a:xfrm>
            <a:off x="7049386" y="197765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6DA01-A6AC-7F3E-5A1D-E2374E3B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1" y="2896482"/>
            <a:ext cx="5711618" cy="2611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9A81B-455A-066F-6C13-3FE60D595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748" y="2479175"/>
            <a:ext cx="5244259" cy="172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E5067-53F3-74B8-E26F-97868D283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04" y="4344386"/>
            <a:ext cx="5856945" cy="15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9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75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Jason Output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E1E928-CDE7-A33E-10C7-FAD3543A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27" y="640080"/>
            <a:ext cx="455988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17164"/>
          </a:xfrm>
        </p:spPr>
        <p:txBody>
          <a:bodyPr>
            <a:normAutofit fontScale="90000"/>
          </a:bodyPr>
          <a:lstStyle/>
          <a:p>
            <a:r>
              <a:rPr lang="en-US" dirty="0"/>
              <a:t>Key Learnings &amp; Challenges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5B2FE-AC9D-5B5C-9B4F-887F972A30B9}"/>
              </a:ext>
            </a:extLst>
          </p:cNvPr>
          <p:cNvSpPr/>
          <p:nvPr/>
        </p:nvSpPr>
        <p:spPr>
          <a:xfrm>
            <a:off x="7304568" y="143858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D7341-1C3F-87FF-BB60-8F4DF7FE7D43}"/>
              </a:ext>
            </a:extLst>
          </p:cNvPr>
          <p:cNvSpPr/>
          <p:nvPr/>
        </p:nvSpPr>
        <p:spPr>
          <a:xfrm>
            <a:off x="1097280" y="1438586"/>
            <a:ext cx="244548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10D7B-2968-808B-A309-66031E08AC51}"/>
              </a:ext>
            </a:extLst>
          </p:cNvPr>
          <p:cNvSpPr/>
          <p:nvPr/>
        </p:nvSpPr>
        <p:spPr>
          <a:xfrm>
            <a:off x="148856" y="2887804"/>
            <a:ext cx="5071730" cy="2211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rtl="0" fontAlgn="t"/>
            <a:r>
              <a:rPr lang="en-US" sz="1800" b="1" dirty="0">
                <a:solidFill>
                  <a:schemeClr val="tx1"/>
                </a:solidFill>
                <a:effectLst/>
              </a:rPr>
              <a:t>Python: Select Interpreter error</a:t>
            </a:r>
            <a:br>
              <a:rPr lang="en-US" sz="1800" b="1" dirty="0">
                <a:solidFill>
                  <a:schemeClr val="tx1"/>
                </a:solidFill>
                <a:effectLst/>
              </a:rPr>
            </a:br>
            <a:r>
              <a:rPr lang="en-US" sz="1800" b="1" dirty="0">
                <a:solidFill>
                  <a:schemeClr val="tx1"/>
                </a:solidFill>
                <a:effectLst/>
              </a:rPr>
              <a:t>Code-runner error</a:t>
            </a:r>
            <a:br>
              <a:rPr lang="en-US" sz="1800" b="1" dirty="0">
                <a:solidFill>
                  <a:schemeClr val="tx1"/>
                </a:solidFill>
                <a:effectLst/>
              </a:rPr>
            </a:br>
            <a:r>
              <a:rPr lang="en-US" sz="1800" b="1" dirty="0">
                <a:solidFill>
                  <a:schemeClr val="tx1"/>
                </a:solidFill>
                <a:effectLst/>
              </a:rPr>
              <a:t>Code Runner: Run In Terminal error</a:t>
            </a:r>
          </a:p>
          <a:p>
            <a:pPr rtl="0" fontAlgn="t"/>
            <a:r>
              <a:rPr lang="en-US" sz="1800" b="1" dirty="0">
                <a:solidFill>
                  <a:schemeClr val="tx1"/>
                </a:solidFill>
                <a:effectLst/>
              </a:rPr>
              <a:t>Storing Data into local folder</a:t>
            </a:r>
            <a:br>
              <a:rPr lang="en-US" sz="1800" b="1" dirty="0">
                <a:solidFill>
                  <a:schemeClr val="tx1"/>
                </a:solidFill>
                <a:effectLst/>
              </a:rPr>
            </a:br>
            <a:r>
              <a:rPr lang="en-US" sz="1800" b="1" dirty="0">
                <a:solidFill>
                  <a:schemeClr val="tx1"/>
                </a:solidFill>
                <a:effectLst/>
              </a:rPr>
              <a:t>Defining Dictionaries</a:t>
            </a:r>
            <a:br>
              <a:rPr lang="en-US" sz="1800" b="1" dirty="0">
                <a:solidFill>
                  <a:schemeClr val="tx1"/>
                </a:solidFill>
                <a:effectLst/>
              </a:rPr>
            </a:br>
            <a:r>
              <a:rPr lang="en-US" sz="1800" b="1" dirty="0">
                <a:solidFill>
                  <a:schemeClr val="tx1"/>
                </a:solidFill>
                <a:effectLst/>
              </a:rPr>
              <a:t>Debugging</a:t>
            </a:r>
            <a:br>
              <a:rPr lang="en-US" sz="1800" b="1" dirty="0">
                <a:solidFill>
                  <a:schemeClr val="tx1"/>
                </a:solidFill>
                <a:effectLst/>
              </a:rPr>
            </a:br>
            <a:r>
              <a:rPr lang="en-US" sz="1800" b="1" dirty="0">
                <a:solidFill>
                  <a:schemeClr val="tx1"/>
                </a:solidFill>
                <a:effectLst/>
              </a:rPr>
              <a:t>Pushing code to Git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C257B-F604-6418-20A1-38B3192C04F1}"/>
              </a:ext>
            </a:extLst>
          </p:cNvPr>
          <p:cNvSpPr/>
          <p:nvPr/>
        </p:nvSpPr>
        <p:spPr>
          <a:xfrm>
            <a:off x="5411973" y="2009553"/>
            <a:ext cx="6230678" cy="43274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dirty="0"/>
              <a:t>VS Code Key learnings</a:t>
            </a:r>
          </a:p>
          <a:p>
            <a:pPr marL="285750" indent="-285750" rtl="0" fontAlgn="t">
              <a:buFont typeface="Courier New" panose="02070309020205020404" pitchFamily="49" charset="0"/>
              <a:buChar char="o"/>
            </a:pPr>
            <a:r>
              <a:rPr lang="en-US" dirty="0"/>
              <a:t>System &gt; Advanced system settings &gt; Environmental variables &gt; Path</a:t>
            </a:r>
            <a:br>
              <a:rPr lang="en-US" dirty="0"/>
            </a:br>
            <a:r>
              <a:rPr lang="en-US" dirty="0"/>
              <a:t>Manage app execution aliases (Turn off the Microsoft store)</a:t>
            </a:r>
          </a:p>
          <a:p>
            <a:pPr marL="285750" indent="-285750" rtl="0" fontAlgn="t">
              <a:buFont typeface="Courier New" panose="02070309020205020404" pitchFamily="49" charset="0"/>
              <a:buChar char="o"/>
            </a:pPr>
            <a:r>
              <a:rPr lang="en-US" dirty="0"/>
              <a:t>Ctrl + Shift + P &gt; Python: Select Interpreter &gt; Enter interpreter path.</a:t>
            </a:r>
          </a:p>
          <a:p>
            <a:pPr marL="285750" indent="-285750" rtl="0" fontAlgn="t">
              <a:buFont typeface="Courier New" panose="02070309020205020404" pitchFamily="49" charset="0"/>
              <a:buChar char="o"/>
            </a:pPr>
            <a:r>
              <a:rPr lang="en-US" dirty="0"/>
              <a:t>Settings - Code-runner: Executor Map - Executor Map - Edit in settings.json – python to py </a:t>
            </a:r>
          </a:p>
          <a:p>
            <a:pPr marL="285750" indent="-285750" rtl="0" fontAlgn="t">
              <a:buFont typeface="Courier New" panose="02070309020205020404" pitchFamily="49" charset="0"/>
              <a:buChar char="o"/>
            </a:pPr>
            <a:r>
              <a:rPr lang="en-US" dirty="0"/>
              <a:t>Settings - Code Runner: Run In Terminal – Enable. (To change Output to Terminal)</a:t>
            </a:r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Basics of Python</a:t>
            </a:r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Defining Functions</a:t>
            </a:r>
            <a:endParaRPr lang="en-US" dirty="0"/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Assigning Variables</a:t>
            </a:r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Understanding Dictionaries</a:t>
            </a:r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Storing data into Json Format, Read &amp; Write</a:t>
            </a:r>
          </a:p>
          <a:p>
            <a:pPr marL="285750" indent="-285750" rtl="0" fontAlgn="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</a:rPr>
              <a:t>Testing and debugging</a:t>
            </a:r>
            <a:endParaRPr lang="en-US" sz="1800" b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956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Sathish Mattapalli</a:t>
            </a:r>
          </a:p>
          <a:p>
            <a:r>
              <a:rPr lang="en-US" dirty="0"/>
              <a:t>313-463-0669</a:t>
            </a:r>
          </a:p>
          <a:p>
            <a:r>
              <a:rPr lang="en-US" dirty="0"/>
              <a:t>smattapalli@miraclesoft.com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</TotalTime>
  <Words>277</Words>
  <Application>Microsoft Office PowerPoint</Application>
  <PresentationFormat>Widescreen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Courier New</vt:lpstr>
      <vt:lpstr>Google Sans</vt:lpstr>
      <vt:lpstr>Ubuntu</vt:lpstr>
      <vt:lpstr>Wingdings</vt:lpstr>
      <vt:lpstr>RetrospectVTI</vt:lpstr>
      <vt:lpstr>To-Do List Application                        - Sathish Mattapalli  Git Hub Link: https://github.com/sathish4694/Project-TodoList</vt:lpstr>
      <vt:lpstr>Project Goal </vt:lpstr>
      <vt:lpstr>Project Architecture</vt:lpstr>
      <vt:lpstr>Testing &amp; Debugging</vt:lpstr>
      <vt:lpstr>Testing &amp; Debugging</vt:lpstr>
      <vt:lpstr>Jason Output</vt:lpstr>
      <vt:lpstr>Key Learnings &amp; Challenges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M</dc:creator>
  <cp:lastModifiedBy>Sathish M</cp:lastModifiedBy>
  <cp:revision>7</cp:revision>
  <dcterms:created xsi:type="dcterms:W3CDTF">2024-09-11T19:24:02Z</dcterms:created>
  <dcterms:modified xsi:type="dcterms:W3CDTF">2024-09-11T20:21:17Z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